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1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57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69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7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29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65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7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48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59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34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45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65DA-161B-4B96-B396-6F993ABAF3A0}" type="datetimeFigureOut">
              <a:rPr lang="es-MX" smtClean="0"/>
              <a:t>9/15/14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3CFB-65D4-44D4-A522-C7D9BCDE5E6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18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3608" y="0"/>
            <a:ext cx="7056784" cy="685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</a:t>
            </a:r>
            <a:endParaRPr lang="es-MX" dirty="0"/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1043608" y="3429000"/>
            <a:ext cx="2808312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355976" y="321297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" name="Straight Connector 10"/>
          <p:cNvCxnSpPr>
            <a:stCxn id="4" idx="1"/>
          </p:cNvCxnSpPr>
          <p:nvPr/>
        </p:nvCxnSpPr>
        <p:spPr>
          <a:xfrm>
            <a:off x="2077050" y="1004331"/>
            <a:ext cx="1990894" cy="1920613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51920" y="2924944"/>
            <a:ext cx="216024" cy="50405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9901" y="404664"/>
            <a:ext cx="29241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Comic Sans MS" pitchFamily="66" charset="0"/>
              </a:rPr>
              <a:t>La rueda </a:t>
            </a:r>
          </a:p>
          <a:p>
            <a:pPr algn="ctr"/>
            <a:r>
              <a:rPr lang="es-MX" sz="4400" dirty="0" smtClean="0">
                <a:latin typeface="Comic Sans MS" pitchFamily="66" charset="0"/>
              </a:rPr>
              <a:t>de edición</a:t>
            </a:r>
            <a:endParaRPr lang="es-MX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4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43608" y="0"/>
            <a:ext cx="7056784" cy="6858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</a:t>
            </a:r>
            <a:endParaRPr lang="es-MX" dirty="0"/>
          </a:p>
        </p:txBody>
      </p:sp>
      <p:cxnSp>
        <p:nvCxnSpPr>
          <p:cNvPr id="6" name="Straight Connector 5"/>
          <p:cNvCxnSpPr>
            <a:stCxn id="5" idx="0"/>
            <a:endCxn id="5" idx="4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>
            <a:off x="1043608" y="3429000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5" idx="5"/>
          </p:cNvCxnSpPr>
          <p:nvPr/>
        </p:nvCxnSpPr>
        <p:spPr>
          <a:xfrm>
            <a:off x="2077050" y="1004331"/>
            <a:ext cx="4989900" cy="4849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7"/>
            <a:endCxn id="5" idx="3"/>
          </p:cNvCxnSpPr>
          <p:nvPr/>
        </p:nvCxnSpPr>
        <p:spPr>
          <a:xfrm flipH="1">
            <a:off x="2077050" y="1004331"/>
            <a:ext cx="4989900" cy="4849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5083420">
            <a:off x="2609642" y="1225699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¿Todas mis ideas</a:t>
            </a:r>
          </a:p>
          <a:p>
            <a:pPr algn="ctr"/>
            <a:r>
              <a:rPr lang="es-MX" sz="1400" dirty="0">
                <a:latin typeface="Comic Sans MS" pitchFamily="66" charset="0"/>
              </a:rPr>
              <a:t>e</a:t>
            </a:r>
            <a:r>
              <a:rPr lang="es-MX" sz="1400" dirty="0" smtClean="0">
                <a:latin typeface="Comic Sans MS" pitchFamily="66" charset="0"/>
              </a:rPr>
              <a:t>mpiezan con mayúscula?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156015">
            <a:off x="4508881" y="1409916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¿Todas mis ideas</a:t>
            </a:r>
          </a:p>
          <a:p>
            <a:pPr algn="ctr"/>
            <a:r>
              <a:rPr lang="es-MX" sz="1400" dirty="0">
                <a:latin typeface="Comic Sans MS" pitchFamily="66" charset="0"/>
              </a:rPr>
              <a:t>t</a:t>
            </a:r>
            <a:r>
              <a:rPr lang="es-MX" sz="1400" dirty="0" smtClean="0">
                <a:latin typeface="Comic Sans MS" pitchFamily="66" charset="0"/>
              </a:rPr>
              <a:t>erminan con punto?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018480">
            <a:off x="5499737" y="2381124"/>
            <a:ext cx="1864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¿Todas mis palabras</a:t>
            </a:r>
          </a:p>
          <a:p>
            <a:pPr algn="ctr"/>
            <a:r>
              <a:rPr lang="es-MX" sz="1400" dirty="0">
                <a:latin typeface="Comic Sans MS" pitchFamily="66" charset="0"/>
              </a:rPr>
              <a:t>e</a:t>
            </a:r>
            <a:r>
              <a:rPr lang="es-MX" sz="1400" dirty="0" smtClean="0">
                <a:latin typeface="Comic Sans MS" pitchFamily="66" charset="0"/>
              </a:rPr>
              <a:t>stán separadas?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99846">
            <a:off x="5337881" y="3978082"/>
            <a:ext cx="2315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¿Los nombres propios</a:t>
            </a:r>
          </a:p>
          <a:p>
            <a:pPr algn="ctr"/>
            <a:r>
              <a:rPr lang="es-MX" sz="1400" dirty="0" smtClean="0">
                <a:latin typeface="Comic Sans MS" pitchFamily="66" charset="0"/>
              </a:rPr>
              <a:t>empiezan con mayúscula? 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2120869">
            <a:off x="1466310" y="2444431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Como buen escritor</a:t>
            </a:r>
          </a:p>
          <a:p>
            <a:pPr algn="ctr"/>
            <a:r>
              <a:rPr lang="es-MX" sz="1400" dirty="0" smtClean="0">
                <a:latin typeface="Comic Sans MS" pitchFamily="66" charset="0"/>
              </a:rPr>
              <a:t> ¿Ya releí lo que escribí?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4168850">
            <a:off x="4166319" y="4954977"/>
            <a:ext cx="22653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Cuándo alguien más</a:t>
            </a:r>
          </a:p>
          <a:p>
            <a:pPr algn="ctr"/>
            <a:r>
              <a:rPr lang="es-MX" sz="1400" dirty="0" smtClean="0">
                <a:latin typeface="Comic Sans MS" pitchFamily="66" charset="0"/>
              </a:rPr>
              <a:t> leyó mi texto </a:t>
            </a:r>
          </a:p>
          <a:p>
            <a:pPr algn="ctr"/>
            <a:r>
              <a:rPr lang="es-MX" sz="1400" dirty="0" smtClean="0">
                <a:latin typeface="Comic Sans MS" pitchFamily="66" charset="0"/>
              </a:rPr>
              <a:t>¿Entendió lo que escribí?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017330">
            <a:off x="2498969" y="5158083"/>
            <a:ext cx="2416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mic Sans MS" pitchFamily="66" charset="0"/>
              </a:rPr>
              <a:t>¿Le puse título a mi texto?</a:t>
            </a:r>
            <a:endParaRPr lang="es-MX" sz="1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8637811">
            <a:off x="1565696" y="4060818"/>
            <a:ext cx="2024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>
                <a:latin typeface="Comic Sans MS" pitchFamily="66" charset="0"/>
              </a:rPr>
              <a:t>Cuándo yo leí mi texto</a:t>
            </a:r>
          </a:p>
          <a:p>
            <a:pPr algn="ctr"/>
            <a:r>
              <a:rPr lang="es-MX" sz="1400" dirty="0" smtClean="0">
                <a:latin typeface="Comic Sans MS" pitchFamily="66" charset="0"/>
              </a:rPr>
              <a:t> ¿Entendí?</a:t>
            </a:r>
            <a:endParaRPr lang="es-MX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2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78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HEBER CINCO LEY</dc:creator>
  <cp:lastModifiedBy>Lucy Solar</cp:lastModifiedBy>
  <cp:revision>10</cp:revision>
  <dcterms:created xsi:type="dcterms:W3CDTF">2013-06-20T20:10:41Z</dcterms:created>
  <dcterms:modified xsi:type="dcterms:W3CDTF">2014-09-16T05:41:05Z</dcterms:modified>
</cp:coreProperties>
</file>