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4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3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0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0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DCC1-1F94-4E5C-8897-911EA12A3271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6730-77BD-497B-BCAA-A98DE7038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36" y="817116"/>
            <a:ext cx="10668000" cy="59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9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772733"/>
            <a:ext cx="10814012" cy="511291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098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61" y="283334"/>
            <a:ext cx="11708371" cy="6233375"/>
          </a:xfrm>
        </p:spPr>
      </p:pic>
    </p:spTree>
    <p:extLst>
      <p:ext uri="{BB962C8B-B14F-4D97-AF65-F5344CB8AC3E}">
        <p14:creationId xmlns:p14="http://schemas.microsoft.com/office/powerpoint/2010/main" val="7743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43" y="153988"/>
            <a:ext cx="9664351" cy="6022975"/>
          </a:xfrm>
        </p:spPr>
      </p:pic>
    </p:spTree>
    <p:extLst>
      <p:ext uri="{BB962C8B-B14F-4D97-AF65-F5344CB8AC3E}">
        <p14:creationId xmlns:p14="http://schemas.microsoft.com/office/powerpoint/2010/main" val="387095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11" y="463640"/>
            <a:ext cx="10273732" cy="5751960"/>
          </a:xfrm>
        </p:spPr>
      </p:pic>
    </p:spTree>
    <p:extLst>
      <p:ext uri="{BB962C8B-B14F-4D97-AF65-F5344CB8AC3E}">
        <p14:creationId xmlns:p14="http://schemas.microsoft.com/office/powerpoint/2010/main" val="284662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Mariana</dc:creator>
  <cp:keywords/>
  <dc:description/>
  <cp:lastModifiedBy>Lucy Solar</cp:lastModifiedBy>
  <cp:revision>4</cp:revision>
  <dcterms:created xsi:type="dcterms:W3CDTF">2015-09-14T21:53:26Z</dcterms:created>
  <dcterms:modified xsi:type="dcterms:W3CDTF">2015-10-23T02:18:38Z</dcterms:modified>
  <cp:category/>
</cp:coreProperties>
</file>